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0" r:id="rId2"/>
    <p:sldId id="261" r:id="rId3"/>
    <p:sldId id="257" r:id="rId4"/>
    <p:sldId id="258" r:id="rId5"/>
    <p:sldId id="259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95" autoAdjust="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0E11E-7991-4374-9E74-B0BD454A4ECA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8547D-2B77-4F44-A2E5-B78D6CFDCC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503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8547D-2B77-4F44-A2E5-B78D6CFDCC3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043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8547D-2B77-4F44-A2E5-B78D6CFDCC3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30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08DC6AA-3D52-40F6-99D6-C194C4EDA06E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3499009-9945-469E-BD5A-13B8D0EC61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/>
              <a:t>12.12 гр. МКС1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509120"/>
            <a:ext cx="8219256" cy="1752600"/>
          </a:xfrm>
        </p:spPr>
        <p:txBody>
          <a:bodyPr>
            <a:normAutofit fontScale="62500" lnSpcReduction="20000"/>
          </a:bodyPr>
          <a:lstStyle/>
          <a:p>
            <a:pPr marL="978408" indent="-914400">
              <a:buAutoNum type="arabicPeriod"/>
            </a:pPr>
            <a:r>
              <a:rPr lang="ru-RU" sz="5000" dirty="0"/>
              <a:t>Изучить грамматический материал (слайды 2-5)</a:t>
            </a:r>
          </a:p>
          <a:p>
            <a:pPr marL="978408" indent="-914400">
              <a:buAutoNum type="arabicPeriod"/>
            </a:pPr>
            <a:r>
              <a:rPr lang="ru-RU" sz="5000" dirty="0"/>
              <a:t>Выполнить упражнения (слайды 6-7)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Past Simple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861048"/>
            <a:ext cx="4953000" cy="1752600"/>
          </a:xfrm>
        </p:spPr>
        <p:txBody>
          <a:bodyPr>
            <a:normAutofit/>
          </a:bodyPr>
          <a:lstStyle/>
          <a:p>
            <a:r>
              <a:rPr lang="ru-RU" sz="5000"/>
              <a:t>Прошедшее</a:t>
            </a:r>
          </a:p>
          <a:p>
            <a:r>
              <a:rPr lang="ru-RU" sz="5000"/>
              <a:t>простое </a:t>
            </a:r>
            <a:r>
              <a:rPr lang="ru-RU" sz="5000" dirty="0"/>
              <a:t>время</a:t>
            </a:r>
          </a:p>
        </p:txBody>
      </p:sp>
    </p:spTree>
    <p:extLst>
      <p:ext uri="{BB962C8B-B14F-4D97-AF65-F5344CB8AC3E}">
        <p14:creationId xmlns:p14="http://schemas.microsoft.com/office/powerpoint/2010/main" val="3516295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922114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dirty="0"/>
            </a:br>
            <a:r>
              <a:rPr lang="en-US" b="1" dirty="0"/>
              <a:t>Past Simple </a:t>
            </a:r>
            <a:r>
              <a:rPr lang="ru-RU" b="1" dirty="0"/>
              <a:t>употребляется</a:t>
            </a:r>
            <a:br>
              <a:rPr lang="ru-RU" b="1" dirty="0"/>
            </a:br>
            <a:r>
              <a:rPr lang="ru-RU" sz="3600" b="1" dirty="0"/>
              <a:t>для выражения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1785926"/>
            <a:ext cx="8229600" cy="4325112"/>
          </a:xfrm>
        </p:spPr>
        <p:txBody>
          <a:bodyPr>
            <a:normAutofit lnSpcReduction="10000"/>
          </a:bodyPr>
          <a:lstStyle/>
          <a:p>
            <a:pPr marL="624078" indent="-514350">
              <a:buNone/>
            </a:pPr>
            <a:r>
              <a:rPr lang="en-US" dirty="0"/>
              <a:t>1. </a:t>
            </a:r>
            <a:r>
              <a:rPr lang="ru-RU" b="1"/>
              <a:t>Действий,</a:t>
            </a:r>
            <a:r>
              <a:rPr lang="en-US" b="1" dirty="0"/>
              <a:t> </a:t>
            </a:r>
            <a:r>
              <a:rPr lang="ru-RU" b="1" dirty="0"/>
              <a:t>совершившихся/</a:t>
            </a:r>
            <a:r>
              <a:rPr lang="en-US" b="1" dirty="0"/>
              <a:t> </a:t>
            </a:r>
            <a:r>
              <a:rPr lang="ru-RU" b="1" dirty="0"/>
              <a:t>совершавшихся в прошлом</a:t>
            </a:r>
          </a:p>
          <a:p>
            <a:pPr marL="624078" indent="-514350">
              <a:buNone/>
            </a:pPr>
            <a:r>
              <a:rPr lang="en-US" dirty="0"/>
              <a:t>     He made a lot of mistakes.</a:t>
            </a:r>
          </a:p>
          <a:p>
            <a:pPr marL="624078" indent="-514350">
              <a:buNone/>
            </a:pPr>
            <a:r>
              <a:rPr lang="en-US" dirty="0"/>
              <a:t>2. </a:t>
            </a:r>
            <a:r>
              <a:rPr lang="ru-RU" b="1" dirty="0"/>
              <a:t>Последовательных действий в прошлом.</a:t>
            </a:r>
          </a:p>
          <a:p>
            <a:pPr marL="624078" indent="-514350">
              <a:buNone/>
            </a:pPr>
            <a:r>
              <a:rPr lang="en-US" dirty="0"/>
              <a:t>     He left the hotel, took a taxi and drove to the theatre.</a:t>
            </a:r>
            <a:endParaRPr lang="ru-RU" dirty="0"/>
          </a:p>
          <a:p>
            <a:pPr marL="624078" indent="-514350">
              <a:buNone/>
            </a:pPr>
            <a:r>
              <a:rPr lang="ru-RU" dirty="0"/>
              <a:t>3. </a:t>
            </a:r>
            <a:r>
              <a:rPr lang="ru-RU" b="1" dirty="0"/>
              <a:t>Обычного, повторяющегося действия в прошлом.</a:t>
            </a:r>
            <a:endParaRPr lang="en-US" b="1" dirty="0"/>
          </a:p>
          <a:p>
            <a:pPr marL="624078" indent="-514350">
              <a:buNone/>
            </a:pPr>
            <a:r>
              <a:rPr lang="en-US" dirty="0"/>
              <a:t>     Last winter I often went to the theatre.</a:t>
            </a:r>
          </a:p>
          <a:p>
            <a:pPr marL="624078" indent="-514350">
              <a:buFont typeface="+mj-lt"/>
              <a:buAutoNum type="arabicPeriod"/>
            </a:pPr>
            <a:endParaRPr lang="ru-RU" dirty="0"/>
          </a:p>
          <a:p>
            <a:pPr marL="624078" indent="-514350">
              <a:buFont typeface="+mj-lt"/>
              <a:buAutoNum type="arabicPeriod"/>
            </a:pPr>
            <a:endParaRPr lang="ru-RU" dirty="0"/>
          </a:p>
          <a:p>
            <a:pPr marL="624078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08112"/>
          </a:xfrm>
        </p:spPr>
        <p:txBody>
          <a:bodyPr/>
          <a:lstStyle/>
          <a:p>
            <a:pPr algn="ctr"/>
            <a:r>
              <a:rPr lang="ru-RU" b="1" dirty="0"/>
              <a:t>Слова - указатели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/>
          <a:lstStyle/>
          <a:p>
            <a:r>
              <a:rPr lang="en-US" dirty="0"/>
              <a:t>yesterday </a:t>
            </a:r>
            <a:r>
              <a:rPr lang="ru-RU" dirty="0"/>
              <a:t>  - вчера</a:t>
            </a:r>
            <a:endParaRPr lang="en-US" dirty="0"/>
          </a:p>
          <a:p>
            <a:r>
              <a:rPr lang="en-US" dirty="0"/>
              <a:t>last week</a:t>
            </a:r>
            <a:r>
              <a:rPr lang="ru-RU" dirty="0"/>
              <a:t>     - на прошлой неделе</a:t>
            </a:r>
            <a:endParaRPr lang="en-US" dirty="0"/>
          </a:p>
          <a:p>
            <a:r>
              <a:rPr lang="en-US" dirty="0"/>
              <a:t>an hour ago</a:t>
            </a:r>
            <a:r>
              <a:rPr lang="ru-RU" dirty="0"/>
              <a:t> – час назад</a:t>
            </a:r>
            <a:endParaRPr lang="en-US" dirty="0"/>
          </a:p>
          <a:p>
            <a:r>
              <a:rPr lang="en-US" dirty="0"/>
              <a:t>the other day</a:t>
            </a:r>
            <a:r>
              <a:rPr lang="ru-RU" dirty="0"/>
              <a:t> – на днях </a:t>
            </a:r>
            <a:endParaRPr lang="en-US" dirty="0"/>
          </a:p>
          <a:p>
            <a:r>
              <a:rPr lang="en-US" dirty="0"/>
              <a:t>on Monday</a:t>
            </a:r>
            <a:r>
              <a:rPr lang="ru-RU" dirty="0"/>
              <a:t> – в понедельник</a:t>
            </a:r>
            <a:endParaRPr lang="en-US" dirty="0"/>
          </a:p>
          <a:p>
            <a:r>
              <a:rPr lang="en-US" dirty="0"/>
              <a:t>in 1917</a:t>
            </a:r>
            <a:r>
              <a:rPr lang="ru-RU" dirty="0"/>
              <a:t>   - в 1917 году</a:t>
            </a:r>
            <a:endParaRPr lang="en-US" dirty="0"/>
          </a:p>
          <a:p>
            <a:r>
              <a:rPr lang="en-US" dirty="0"/>
              <a:t>during the war</a:t>
            </a:r>
            <a:r>
              <a:rPr lang="ru-RU" dirty="0"/>
              <a:t> – во время войны</a:t>
            </a:r>
            <a:endParaRPr lang="en-US" dirty="0"/>
          </a:p>
          <a:p>
            <a:pPr algn="ctr">
              <a:buNone/>
            </a:pPr>
            <a:r>
              <a:rPr lang="en-US" dirty="0"/>
              <a:t>and others</a:t>
            </a:r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Образование </a:t>
            </a:r>
            <a:r>
              <a:rPr lang="en-US" b="1" dirty="0"/>
              <a:t>Past Simple</a:t>
            </a:r>
            <a:endParaRPr lang="ru-RU" b="1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6894645"/>
              </p:ext>
            </p:extLst>
          </p:nvPr>
        </p:nvGraphicFramePr>
        <p:xfrm>
          <a:off x="395535" y="1628800"/>
          <a:ext cx="8291265" cy="456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2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7336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Употребление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688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/>
                        <a:t>I/you/they/we/</a:t>
                      </a:r>
                      <a:r>
                        <a:rPr lang="en-US" sz="2000" baseline="0"/>
                        <a:t>  </a:t>
                      </a:r>
                      <a:r>
                        <a:rPr lang="en-US" sz="2000" baseline="0">
                          <a:solidFill>
                            <a:srgbClr val="FF0000"/>
                          </a:solidFill>
                        </a:rPr>
                        <a:t>enjoyed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went</a:t>
                      </a:r>
                      <a:r>
                        <a:rPr lang="en-US" sz="2000" baseline="0" dirty="0"/>
                        <a:t> he</a:t>
                      </a:r>
                      <a:r>
                        <a:rPr lang="en-US" sz="2000" dirty="0"/>
                        <a:t>/she/it</a:t>
                      </a:r>
                      <a:r>
                        <a:rPr lang="en-US" sz="2000" baseline="0" dirty="0"/>
                        <a:t>     </a:t>
                      </a: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форма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aseline="0" dirty="0"/>
                        <a:t>глагола)</a:t>
                      </a:r>
                      <a:endParaRPr lang="en-US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I went to the cinema</a:t>
                      </a:r>
                      <a:r>
                        <a:rPr lang="en-US" sz="2000" baseline="0" dirty="0"/>
                        <a:t> last night.</a:t>
                      </a:r>
                    </a:p>
                    <a:p>
                      <a:pPr algn="l"/>
                      <a:r>
                        <a:rPr lang="en-US" sz="2000" dirty="0"/>
                        <a:t>I enjoyed the film very much.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9863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I/you/they/</a:t>
                      </a:r>
                      <a:r>
                        <a:rPr lang="en-US" sz="2000" baseline="0" dirty="0"/>
                        <a:t>   </a:t>
                      </a:r>
                      <a:r>
                        <a:rPr lang="en-US" sz="2000" baseline="0" dirty="0">
                          <a:solidFill>
                            <a:srgbClr val="00B050"/>
                          </a:solidFill>
                        </a:rPr>
                        <a:t>did not 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enjoy/</a:t>
                      </a:r>
                      <a:r>
                        <a:rPr lang="ru-RU" sz="20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go</a:t>
                      </a:r>
                      <a:endParaRPr lang="en-US" sz="20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/>
                        <a:t> </a:t>
                      </a:r>
                      <a:r>
                        <a:rPr lang="en-US" sz="2000" dirty="0"/>
                        <a:t>he/she/it/we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 did not go to the cinema</a:t>
                      </a:r>
                      <a:r>
                        <a:rPr lang="en-US" sz="2000" baseline="0" dirty="0"/>
                        <a:t> last night.</a:t>
                      </a:r>
                      <a:endParaRPr lang="ru-RU" sz="20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 did not enjoy the film very much.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5061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Did</a:t>
                      </a:r>
                      <a:r>
                        <a:rPr lang="en-US" sz="2000" dirty="0"/>
                        <a:t> 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I/you/they/</a:t>
                      </a:r>
                      <a:r>
                        <a:rPr lang="en-US" sz="2000" baseline="0" dirty="0"/>
                        <a:t>  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enjoy/ go.. ?</a:t>
                      </a:r>
                      <a:endParaRPr lang="en-US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>
                          <a:solidFill>
                            <a:srgbClr val="00B050"/>
                          </a:solidFill>
                        </a:rPr>
                        <a:t>      </a:t>
                      </a:r>
                      <a:r>
                        <a:rPr lang="en-US" sz="2000" dirty="0"/>
                        <a:t> 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he/she/it/we</a:t>
                      </a:r>
                      <a:r>
                        <a:rPr lang="en-US" sz="2000" baseline="0" dirty="0"/>
                        <a:t>  </a:t>
                      </a:r>
                      <a:endParaRPr lang="en-US" sz="200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Did you go out last night?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Did</a:t>
                      </a:r>
                      <a:r>
                        <a:rPr lang="en-US" sz="2000" baseline="0" dirty="0"/>
                        <a:t> you enjoy the film?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/>
                    </a:p>
                    <a:p>
                      <a:pPr algn="l"/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Выполнить </a:t>
            </a:r>
            <a:r>
              <a:rPr lang="ru-RU" b="1" dirty="0" err="1"/>
              <a:t>упр</a:t>
            </a:r>
            <a:r>
              <a:rPr lang="ru-RU" b="1" dirty="0"/>
              <a:t> 5.1, 5.2 устно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C647F2E-1C3B-4995-8822-E8AB3BDEC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8566" t="10771" r="26733" b="48380"/>
          <a:stretch/>
        </p:blipFill>
        <p:spPr>
          <a:xfrm>
            <a:off x="1619671" y="1700808"/>
            <a:ext cx="6170185" cy="451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166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Выполнить </a:t>
            </a:r>
            <a:r>
              <a:rPr lang="ru-RU" b="1" dirty="0" err="1">
                <a:solidFill>
                  <a:srgbClr val="FF0000"/>
                </a:solidFill>
              </a:rPr>
              <a:t>упр</a:t>
            </a:r>
            <a:r>
              <a:rPr lang="ru-RU" b="1" dirty="0">
                <a:solidFill>
                  <a:srgbClr val="FF0000"/>
                </a:solidFill>
              </a:rPr>
              <a:t> 5.3, 5.4 письменно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C647F2E-1C3B-4995-8822-E8AB3BDEC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8686" t="50588" r="28686" b="7782"/>
          <a:stretch/>
        </p:blipFill>
        <p:spPr>
          <a:xfrm>
            <a:off x="1075291" y="1484784"/>
            <a:ext cx="6993417" cy="546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80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2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3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4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260</Words>
  <Application>Microsoft Office PowerPoint</Application>
  <PresentationFormat>Экран (4:3)</PresentationFormat>
  <Paragraphs>44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Calibri</vt:lpstr>
      <vt:lpstr>Georgia</vt:lpstr>
      <vt:lpstr>Trebuchet MS</vt:lpstr>
      <vt:lpstr>Wingdings 2</vt:lpstr>
      <vt:lpstr>Городская</vt:lpstr>
      <vt:lpstr>12.12 гр. МКС1</vt:lpstr>
      <vt:lpstr>Past Simple</vt:lpstr>
      <vt:lpstr> Past Simple употребляется для выражения</vt:lpstr>
      <vt:lpstr>Слова - указатели</vt:lpstr>
      <vt:lpstr>Образование Past Simple</vt:lpstr>
      <vt:lpstr>Выполнить упр 5.1, 5.2 устно</vt:lpstr>
      <vt:lpstr>Выполнить упр 5.3, 5.4 письменно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 be</dc:title>
  <dc:creator>Олег</dc:creator>
  <cp:lastModifiedBy>user</cp:lastModifiedBy>
  <cp:revision>29</cp:revision>
  <dcterms:created xsi:type="dcterms:W3CDTF">2015-10-07T20:56:43Z</dcterms:created>
  <dcterms:modified xsi:type="dcterms:W3CDTF">2025-12-08T09:44:46Z</dcterms:modified>
</cp:coreProperties>
</file>